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89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29" autoAdjust="0"/>
  </p:normalViewPr>
  <p:slideViewPr>
    <p:cSldViewPr>
      <p:cViewPr varScale="1">
        <p:scale>
          <a:sx n="70" d="100"/>
          <a:sy n="70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3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200"/>
              <a:t>Interval Grade Distribution </a:t>
            </a:r>
          </a:p>
        </c:rich>
      </c:tx>
      <c:layout>
        <c:manualLayout>
          <c:xMode val="edge"/>
          <c:yMode val="edge"/>
          <c:x val="0.24865625582465126"/>
          <c:y val="2.47887803236810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4423041727136721"/>
          <c:w val="0.87022965636156435"/>
          <c:h val="0.68703084695626226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8981568"/>
        <c:axId val="-1518980480"/>
      </c:barChart>
      <c:catAx>
        <c:axId val="-15189815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Interval</a:t>
                </a:r>
              </a:p>
            </c:rich>
          </c:tx>
          <c:layout>
            <c:manualLayout>
              <c:xMode val="edge"/>
              <c:yMode val="edge"/>
              <c:x val="0.49548833417039978"/>
              <c:y val="0.924789766452854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51898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518980480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08066321373E-2"/>
              <c:y val="0.4019415713450250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5189815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6545684738732735"/>
          <c:y val="3.544415083428185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18979936"/>
        <c:axId val="-1518975584"/>
        <c:axId val="0"/>
      </c:bar3DChart>
      <c:catAx>
        <c:axId val="-15189799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-151897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5189755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3.5263385249783209E-2"/>
              <c:y val="0.414064740978716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-151897993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291980413562865"/>
          <c:y val="0.14735493560042437"/>
          <c:w val="0.82891122749446577"/>
          <c:h val="0.63084065666107925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Choi</c:v>
                </c:pt>
                <c:pt idx="1">
                  <c:v>Cizreli</c:v>
                </c:pt>
                <c:pt idx="2">
                  <c:v>Çeviker</c:v>
                </c:pt>
                <c:pt idx="3">
                  <c:v>Demir</c:v>
                </c:pt>
                <c:pt idx="4">
                  <c:v>Düzgen</c:v>
                </c:pt>
                <c:pt idx="5">
                  <c:v>Gökmen</c:v>
                </c:pt>
                <c:pt idx="6">
                  <c:v>Selenay</c:v>
                </c:pt>
                <c:pt idx="7">
                  <c:v>Topcu</c:v>
                </c:pt>
                <c:pt idx="8">
                  <c:v>Yalınkılıç</c:v>
                </c:pt>
              </c:strCache>
            </c:strRef>
          </c:cat>
          <c:val>
            <c:numRef>
              <c:f>Midterm!$E$4:$E$12</c:f>
              <c:numCache>
                <c:formatCode>#,##0.00</c:formatCode>
                <c:ptCount val="9"/>
                <c:pt idx="0">
                  <c:v>59.166666666666664</c:v>
                </c:pt>
                <c:pt idx="1">
                  <c:v>73.333333333333329</c:v>
                </c:pt>
                <c:pt idx="2">
                  <c:v>18.333333333333332</c:v>
                </c:pt>
                <c:pt idx="3">
                  <c:v>35</c:v>
                </c:pt>
                <c:pt idx="4">
                  <c:v>39.166666666666664</c:v>
                </c:pt>
                <c:pt idx="5">
                  <c:v>31.666666666666664</c:v>
                </c:pt>
                <c:pt idx="6">
                  <c:v>45</c:v>
                </c:pt>
                <c:pt idx="7">
                  <c:v>17.5</c:v>
                </c:pt>
                <c:pt idx="8">
                  <c:v>55.833333333333336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cat>
            <c:strRef>
              <c:f>Midterm!$B$4:$B$12</c:f>
              <c:strCache>
                <c:ptCount val="9"/>
                <c:pt idx="0">
                  <c:v>Choi</c:v>
                </c:pt>
                <c:pt idx="1">
                  <c:v>Cizreli</c:v>
                </c:pt>
                <c:pt idx="2">
                  <c:v>Çeviker</c:v>
                </c:pt>
                <c:pt idx="3">
                  <c:v>Demir</c:v>
                </c:pt>
                <c:pt idx="4">
                  <c:v>Düzgen</c:v>
                </c:pt>
                <c:pt idx="5">
                  <c:v>Gökmen</c:v>
                </c:pt>
                <c:pt idx="6">
                  <c:v>Selenay</c:v>
                </c:pt>
                <c:pt idx="7">
                  <c:v>Topcu</c:v>
                </c:pt>
                <c:pt idx="8">
                  <c:v>Yalınkılıç</c:v>
                </c:pt>
              </c:strCache>
            </c:strRef>
          </c:cat>
          <c:val>
            <c:numRef>
              <c:f>Midterm!$I$4:$I$12</c:f>
              <c:numCache>
                <c:formatCode>0.00</c:formatCode>
                <c:ptCount val="9"/>
                <c:pt idx="0">
                  <c:v>73.202614379084977</c:v>
                </c:pt>
                <c:pt idx="1">
                  <c:v>97.058823529411768</c:v>
                </c:pt>
                <c:pt idx="2">
                  <c:v>64.705882352941174</c:v>
                </c:pt>
                <c:pt idx="3">
                  <c:v>94.117647058823522</c:v>
                </c:pt>
                <c:pt idx="4">
                  <c:v>100</c:v>
                </c:pt>
                <c:pt idx="5">
                  <c:v>79.411764705882348</c:v>
                </c:pt>
                <c:pt idx="6">
                  <c:v>76.47058823529413</c:v>
                </c:pt>
                <c:pt idx="7">
                  <c:v>94.117647058823522</c:v>
                </c:pt>
                <c:pt idx="8">
                  <c:v>70.588235294117652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-1518972320"/>
        <c:axId val="-1518984288"/>
      </c:lineChart>
      <c:catAx>
        <c:axId val="-1518972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4611216292771877"/>
              <c:y val="0.917968717198435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518984288"/>
        <c:crosses val="autoZero"/>
        <c:auto val="1"/>
        <c:lblAlgn val="ctr"/>
        <c:lblOffset val="100"/>
        <c:noMultiLvlLbl val="0"/>
      </c:catAx>
      <c:valAx>
        <c:axId val="-151898428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7981702675827566E-2"/>
              <c:y val="0.3751273306268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51897232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9548956063145763"/>
          <c:y val="0.40603516489195063"/>
          <c:w val="0.38897571986950946"/>
          <c:h val="7.07254212326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Midterm!$B$88:$B$94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Midterm!$C$88:$C$94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7715140152816986"/>
          <c:w val="0.84200038052257731"/>
          <c:h val="0.191819356057706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4/04/2019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04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94636"/>
              </p:ext>
            </p:extLst>
          </p:nvPr>
        </p:nvGraphicFramePr>
        <p:xfrm>
          <a:off x="179388" y="188912"/>
          <a:ext cx="8713787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Worksheet" r:id="rId3" imgW="8505928" imgH="3076537" progId="Excel.Sheet.8">
                  <p:embed/>
                </p:oleObj>
              </mc:Choice>
              <mc:Fallback>
                <p:oleObj name="Worksheet" r:id="rId3" imgW="8505928" imgH="307653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2"/>
                        <a:ext cx="8713787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892202081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38262240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765702"/>
              </p:ext>
            </p:extLst>
          </p:nvPr>
        </p:nvGraphicFramePr>
        <p:xfrm>
          <a:off x="251520" y="260648"/>
          <a:ext cx="8712968" cy="598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99212"/>
              </p:ext>
            </p:extLst>
          </p:nvPr>
        </p:nvGraphicFramePr>
        <p:xfrm>
          <a:off x="179512" y="260648"/>
          <a:ext cx="8640960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044772"/>
              </p:ext>
            </p:extLst>
          </p:nvPr>
        </p:nvGraphicFramePr>
        <p:xfrm>
          <a:off x="251520" y="260648"/>
          <a:ext cx="8712968" cy="619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576262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Time Spent by Students versus Exam Grades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436C72-7D3A-49EF-8EB3-661102DB396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297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680681"/>
              </p:ext>
            </p:extLst>
          </p:nvPr>
        </p:nvGraphicFramePr>
        <p:xfrm>
          <a:off x="179388" y="692150"/>
          <a:ext cx="8767762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Worksheet" r:id="rId3" imgW="6115181" imgH="2505057" progId="Excel.Sheet.8">
                  <p:embed/>
                </p:oleObj>
              </mc:Choice>
              <mc:Fallback>
                <p:oleObj name="Worksheet" r:id="rId3" imgW="6115181" imgH="250505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92150"/>
                        <a:ext cx="8767762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7CF28-98D2-45FF-8061-A39340F1A41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775396"/>
              </p:ext>
            </p:extLst>
          </p:nvPr>
        </p:nvGraphicFramePr>
        <p:xfrm>
          <a:off x="323528" y="333375"/>
          <a:ext cx="4176712" cy="591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Worksheet" r:id="rId3" imgW="2533688" imgH="2019187" progId="Excel.Sheet.8">
                  <p:embed/>
                </p:oleObj>
              </mc:Choice>
              <mc:Fallback>
                <p:oleObj name="Worksheet" r:id="rId3" imgW="2533688" imgH="2019187" progId="Excel.Sheet.8">
                  <p:embed/>
                  <p:pic>
                    <p:nvPicPr>
                      <p:cNvPr id="0" name="Content Placeholder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3375"/>
                        <a:ext cx="4176712" cy="591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029642"/>
              </p:ext>
            </p:extLst>
          </p:nvPr>
        </p:nvGraphicFramePr>
        <p:xfrm>
          <a:off x="4716016" y="333374"/>
          <a:ext cx="3744416" cy="5910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1037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108</cp:revision>
  <dcterms:created xsi:type="dcterms:W3CDTF">2009-11-08T07:48:00Z</dcterms:created>
  <dcterms:modified xsi:type="dcterms:W3CDTF">2019-04-04T14:47:27Z</dcterms:modified>
</cp:coreProperties>
</file>